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8" r:id="rId3"/>
    <p:sldId id="262"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BA84A6-902C-40FB-B4F8-0E45DBFBBCAE}" type="slidenum">
              <a:rPr lang="en-US" smtClean="0"/>
              <a:t>1</a:t>
            </a:fld>
            <a:endParaRPr lang="en-US" dirty="0"/>
          </a:p>
        </p:txBody>
      </p:sp>
    </p:spTree>
    <p:extLst>
      <p:ext uri="{BB962C8B-B14F-4D97-AF65-F5344CB8AC3E}">
        <p14:creationId xmlns:p14="http://schemas.microsoft.com/office/powerpoint/2010/main" val="19678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BA84A6-902C-40FB-B4F8-0E45DBFBBCAE}" type="slidenum">
              <a:rPr lang="en-US" smtClean="0"/>
              <a:t>2</a:t>
            </a:fld>
            <a:endParaRPr lang="en-US" dirty="0"/>
          </a:p>
        </p:txBody>
      </p:sp>
    </p:spTree>
    <p:extLst>
      <p:ext uri="{BB962C8B-B14F-4D97-AF65-F5344CB8AC3E}">
        <p14:creationId xmlns:p14="http://schemas.microsoft.com/office/powerpoint/2010/main" val="1780042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2/9/2018</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2/9/2018</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2/9/2018</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2/9/2018</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2/9/2018</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2/9/2018</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2/9/2018</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2/9/2018</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2/9/2018</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2/9/2018</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2/9/2018</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2/9/2018</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1830821"/>
            <a:ext cx="9144000" cy="2387600"/>
          </a:xfrm>
        </p:spPr>
        <p:txBody>
          <a:bodyPr/>
          <a:lstStyle/>
          <a:p>
            <a:r>
              <a:rPr lang="en-US" dirty="0">
                <a:solidFill>
                  <a:schemeClr val="bg1"/>
                </a:solidFill>
                <a:latin typeface="Roboto" pitchFamily="2" charset="0"/>
                <a:ea typeface="Roboto" pitchFamily="2" charset="0"/>
              </a:rPr>
              <a:t>What are Discretized Streams (</a:t>
            </a:r>
            <a:r>
              <a:rPr lang="en-US" dirty="0" err="1">
                <a:solidFill>
                  <a:schemeClr val="bg1"/>
                </a:solidFill>
                <a:latin typeface="Roboto" pitchFamily="2" charset="0"/>
                <a:ea typeface="Roboto" pitchFamily="2" charset="0"/>
              </a:rPr>
              <a:t>DStreams</a:t>
            </a:r>
            <a:r>
              <a:rPr lang="en-US" dirty="0">
                <a:solidFill>
                  <a:schemeClr val="bg1"/>
                </a:solidFill>
                <a:latin typeface="Roboto" pitchFamily="2" charset="0"/>
                <a:ea typeface="Roboto" pitchFamily="2" charset="0"/>
              </a:rPr>
              <a:t>)?</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21CFD7-495C-4AA8-B70D-12C81121DFD2}"/>
              </a:ext>
            </a:extLst>
          </p:cNvPr>
          <p:cNvSpPr/>
          <p:nvPr/>
        </p:nvSpPr>
        <p:spPr>
          <a:xfrm>
            <a:off x="838200" y="1639093"/>
            <a:ext cx="10515600" cy="4405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dirty="0">
                <a:solidFill>
                  <a:schemeClr val="bg1"/>
                </a:solidFill>
                <a:latin typeface="Roboto" pitchFamily="2" charset="0"/>
                <a:ea typeface="Roboto" pitchFamily="2" charset="0"/>
              </a:rPr>
              <a:t>Overview of a Discretized Stream</a:t>
            </a:r>
          </a:p>
        </p:txBody>
      </p:sp>
      <p:pic>
        <p:nvPicPr>
          <p:cNvPr id="1026" name="Picture 2" descr="Spark Streaming">
            <a:extLst>
              <a:ext uri="{FF2B5EF4-FFF2-40B4-BE49-F238E27FC236}">
                <a16:creationId xmlns:a16="http://schemas.microsoft.com/office/drawing/2014/main" id="{5A9B3F97-77EA-4C17-8621-5AEA051B0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1878013"/>
            <a:ext cx="10391775" cy="22764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83F1A6E-4A32-4AB8-B807-EBB2F893437C}"/>
              </a:ext>
            </a:extLst>
          </p:cNvPr>
          <p:cNvSpPr txBox="1">
            <a:spLocks/>
          </p:cNvSpPr>
          <p:nvPr/>
        </p:nvSpPr>
        <p:spPr>
          <a:xfrm>
            <a:off x="1097692" y="4506097"/>
            <a:ext cx="10132283" cy="132629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Roboto" pitchFamily="2" charset="0"/>
                <a:ea typeface="Roboto" pitchFamily="2" charset="0"/>
              </a:rPr>
              <a:t>Spark </a:t>
            </a:r>
            <a:r>
              <a:rPr lang="en-US" sz="3600" dirty="0" err="1">
                <a:latin typeface="Roboto" pitchFamily="2" charset="0"/>
                <a:ea typeface="Roboto" pitchFamily="2" charset="0"/>
              </a:rPr>
              <a:t>DStreams</a:t>
            </a:r>
            <a:r>
              <a:rPr lang="en-US" sz="3600" dirty="0">
                <a:latin typeface="Roboto" pitchFamily="2" charset="0"/>
                <a:ea typeface="Roboto" pitchFamily="2" charset="0"/>
              </a:rPr>
              <a:t> (Discretized Streams) are the basic abstraction of Spark Streaming as of Spark 1.0</a:t>
            </a: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61CA1F-2304-4949-A87E-A37E0E179A2B}"/>
              </a:ext>
            </a:extLst>
          </p:cNvPr>
          <p:cNvSpPr/>
          <p:nvPr/>
        </p:nvSpPr>
        <p:spPr>
          <a:xfrm>
            <a:off x="838200" y="1690688"/>
            <a:ext cx="10515600" cy="4405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Example </a:t>
            </a:r>
            <a:r>
              <a:rPr lang="en-US" b="1" dirty="0" err="1">
                <a:solidFill>
                  <a:schemeClr val="tx1"/>
                </a:solidFill>
              </a:rPr>
              <a:t>DStream</a:t>
            </a:r>
            <a:r>
              <a:rPr lang="en-US" b="1" dirty="0">
                <a:solidFill>
                  <a:schemeClr val="tx1"/>
                </a:solidFill>
              </a:rPr>
              <a:t> #1: lines of text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1" dirty="0">
                <a:solidFill>
                  <a:schemeClr val="tx1"/>
                </a:solidFill>
              </a:rPr>
              <a:t>Example </a:t>
            </a:r>
            <a:r>
              <a:rPr lang="en-US" b="1" dirty="0" err="1">
                <a:solidFill>
                  <a:schemeClr val="tx1"/>
                </a:solidFill>
              </a:rPr>
              <a:t>Dstream</a:t>
            </a:r>
            <a:r>
              <a:rPr lang="en-US" b="1" dirty="0">
                <a:solidFill>
                  <a:schemeClr val="tx1"/>
                </a:solidFill>
              </a:rPr>
              <a:t> #2: words from line after </a:t>
            </a:r>
            <a:r>
              <a:rPr lang="en-US" b="1" dirty="0" err="1">
                <a:solidFill>
                  <a:schemeClr val="tx1"/>
                </a:solidFill>
              </a:rPr>
              <a:t>flatMap</a:t>
            </a:r>
            <a:endParaRPr lang="en-US" b="1" dirty="0">
              <a:solidFill>
                <a:schemeClr val="tx1"/>
              </a:solidFill>
            </a:endParaRPr>
          </a:p>
        </p:txBody>
      </p:sp>
      <p:pic>
        <p:nvPicPr>
          <p:cNvPr id="8" name="Picture 4" descr="Spark Streaming">
            <a:extLst>
              <a:ext uri="{FF2B5EF4-FFF2-40B4-BE49-F238E27FC236}">
                <a16:creationId xmlns:a16="http://schemas.microsoft.com/office/drawing/2014/main" id="{C4A58310-6B69-4B59-A1BE-D41D51E0E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272" y="2190750"/>
            <a:ext cx="10391775"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Overview of a Discretized Stream</a:t>
            </a:r>
            <a:endParaRPr lang="en-US" dirty="0">
              <a:solidFill>
                <a:schemeClr val="bg1"/>
              </a:solidFill>
              <a:latin typeface="Consolas" panose="020B0609020204030204" pitchFamily="49" charset="0"/>
            </a:endParaRPr>
          </a:p>
        </p:txBody>
      </p:sp>
      <p:pic>
        <p:nvPicPr>
          <p:cNvPr id="9" name="Picture 2" descr="Spark Streaming">
            <a:extLst>
              <a:ext uri="{FF2B5EF4-FFF2-40B4-BE49-F238E27FC236}">
                <a16:creationId xmlns:a16="http://schemas.microsoft.com/office/drawing/2014/main" id="{B04F1232-3B1A-4259-85AB-4E0C49BB74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37" t="23893" r="8581" b="63803"/>
          <a:stretch/>
        </p:blipFill>
        <p:spPr bwMode="auto">
          <a:xfrm>
            <a:off x="2784389" y="2421924"/>
            <a:ext cx="7677665" cy="28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55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2109</TotalTime>
  <Words>59</Words>
  <Application>Microsoft Office PowerPoint</Application>
  <PresentationFormat>Widescreen</PresentationFormat>
  <Paragraphs>29</Paragraphs>
  <Slides>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Consolas</vt:lpstr>
      <vt:lpstr>Roboto</vt:lpstr>
      <vt:lpstr>Office Theme</vt:lpstr>
      <vt:lpstr>What are Discretized Streams (DStreams)?</vt:lpstr>
      <vt:lpstr>Overview of a Discretized Stream</vt:lpstr>
      <vt:lpstr>Overview of a Discretized Stream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28</cp:revision>
  <dcterms:created xsi:type="dcterms:W3CDTF">2017-10-26T16:43:38Z</dcterms:created>
  <dcterms:modified xsi:type="dcterms:W3CDTF">2018-02-10T14:58:48Z</dcterms:modified>
</cp:coreProperties>
</file>